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6" r:id="rId2"/>
    <p:sldId id="256" r:id="rId3"/>
    <p:sldId id="265" r:id="rId4"/>
    <p:sldId id="257" r:id="rId5"/>
    <p:sldId id="258" r:id="rId6"/>
    <p:sldId id="259" r:id="rId7"/>
    <p:sldId id="260" r:id="rId8"/>
    <p:sldId id="261" r:id="rId9"/>
    <p:sldId id="263" r:id="rId10"/>
    <p:sldId id="264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3" autoAdjust="0"/>
    <p:restoredTop sz="96318" autoAdjust="0"/>
  </p:normalViewPr>
  <p:slideViewPr>
    <p:cSldViewPr snapToGrid="0">
      <p:cViewPr varScale="1">
        <p:scale>
          <a:sx n="113" d="100"/>
          <a:sy n="113" d="100"/>
        </p:scale>
        <p:origin x="114" y="2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2C197A2-5321-41B8-A70F-E76C07A5DA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CF28E8-FCBC-4794-9E2A-CE9F87B153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42E7B-25EA-4BC4-AC40-39C21301E4DF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793972-22FA-48E6-8729-F87FCC2498E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5D1038B-6CDD-4B13-8AD9-31401022E0C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E66DF-BBE7-448F-B2C8-04F30C5EE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637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D3974-4C2C-4465-B03E-9502D025F499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F9AE3-75EF-43FC-8F84-F02EF5FA0F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19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921B9F-11BE-4139-8D1F-2F5D3A3DF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2CB911-B9BA-49C3-8D14-93FC1764A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723078-7EAF-48C1-8B18-8C1DE9A75B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C4E319-F171-4A9C-82FB-75865A79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EC5CC7-760D-41B8-B0C5-1A7820A55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EE2E8F-5D8F-45CD-B2F3-963A13F10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8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8C818295-4245-4881-A8BB-16028F1902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21800" y="6305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6008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入力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スライド番号プレースホルダー 11">
            <a:extLst>
              <a:ext uri="{FF2B5EF4-FFF2-40B4-BE49-F238E27FC236}">
                <a16:creationId xmlns:a16="http://schemas.microsoft.com/office/drawing/2014/main" id="{E387EBD3-E51F-4B73-AF41-6D43673A49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724000" y="6390000"/>
            <a:ext cx="468000" cy="468000"/>
          </a:xfr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 anchorCtr="1">
            <a:spAutoFit/>
          </a:bodyPr>
          <a:lstStyle>
            <a:lvl1pPr>
              <a:defRPr lang="en-US" altLang="ja-JP" sz="1800" smtClean="0"/>
            </a:lvl1pPr>
          </a:lstStyle>
          <a:p>
            <a:fld id="{03EE2E8F-5D8F-45CD-B2F3-963A13F10C8A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7628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AA9FA4D-D920-482D-86DA-E4CDC1A351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E2E8F-5D8F-45CD-B2F3-963A13F10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26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6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3685927-00A4-4FF9-A4A1-FEF1B3A4BF9B}"/>
              </a:ext>
            </a:extLst>
          </p:cNvPr>
          <p:cNvSpPr txBox="1"/>
          <p:nvPr/>
        </p:nvSpPr>
        <p:spPr>
          <a:xfrm>
            <a:off x="1231900" y="1782395"/>
            <a:ext cx="97282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パワーポイントスライド作成にあたって</a:t>
            </a:r>
            <a:endParaRPr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デザインやレイアウトは自由に編集して構いません。</a:t>
            </a:r>
            <a:b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あなたのアイデアをより魅力的に伝えるために、配色やフォント、図の入れ方などは自由に工夫してください。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「目次」にある項目は必ず記載してください。　</a:t>
            </a:r>
            <a:b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審査の公平性を保つため、目次に記載の項目（背景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企画内容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課題の解決方法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アプリのターゲットなど）は必ず記載してください。ただし、スライドの順番や、項目の追加は自由に工夫してください。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7933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EA3F2B-3FB4-4E1D-9B80-18F989F96B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E2E8F-5D8F-45CD-B2F3-963A13F10C8A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6DC84FB-D5BD-4BA9-8A68-727C8038FDC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1260475"/>
          </a:xfrm>
          <a:prstGeom prst="rect">
            <a:avLst/>
          </a:prstGeom>
        </p:spPr>
        <p:txBody>
          <a:bodyPr tIns="360000">
            <a:norm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３．その他</a:t>
            </a:r>
            <a:br>
              <a:rPr lang="ja-JP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）企画したアプリの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想い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1A9EB0-43AB-4DAB-B2ED-5E0854C0DF72}"/>
              </a:ext>
            </a:extLst>
          </p:cNvPr>
          <p:cNvCxnSpPr>
            <a:cxnSpLocks/>
          </p:cNvCxnSpPr>
          <p:nvPr/>
        </p:nvCxnSpPr>
        <p:spPr>
          <a:xfrm>
            <a:off x="0" y="1298100"/>
            <a:ext cx="12192000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41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1C800B-7AC3-498B-AEBF-1B076D4B083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14300" y="839788"/>
            <a:ext cx="8280400" cy="671512"/>
          </a:xfrm>
          <a:prstGeom prst="rect">
            <a:avLst/>
          </a:prstGeom>
        </p:spPr>
        <p:txBody>
          <a:bodyPr/>
          <a:lstStyle/>
          <a:p>
            <a: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en-US" sz="4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アプリ名</a:t>
            </a:r>
            <a: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」企画書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98198BC-CCA8-4CA7-9F12-E184415A90A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578100" y="3835399"/>
            <a:ext cx="9144000" cy="218281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学校名　：</a:t>
            </a:r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 校 名</a:t>
            </a:r>
          </a:p>
          <a:p>
            <a:pPr algn="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チーム名：</a:t>
            </a:r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チーム名</a:t>
            </a:r>
          </a:p>
          <a:p>
            <a:pPr algn="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チームメンバー：</a:t>
            </a:r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氏 名</a:t>
            </a:r>
            <a:r>
              <a:rPr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(1</a:t>
            </a:r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人目</a:t>
            </a:r>
            <a:r>
              <a:rPr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marL="0" indent="0" algn="r">
              <a:buNone/>
            </a:pPr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氏 名</a:t>
            </a:r>
            <a:r>
              <a:rPr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(2</a:t>
            </a:r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人目</a:t>
            </a:r>
            <a:r>
              <a:rPr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marL="0" indent="0" algn="r">
              <a:buNone/>
            </a:pPr>
            <a:endParaRPr lang="ja-JP" altLang="en-US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3925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0F8717E-6DB5-4301-80FA-A9DAA98C58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E2E8F-5D8F-45CD-B2F3-963A13F10C8A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7952D5B-1CE4-48FD-A90A-2284BEBDCF5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tIns="360000">
            <a:norm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目次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5D47788-D09B-4E7E-919D-C83C019EC331}"/>
              </a:ext>
            </a:extLst>
          </p:cNvPr>
          <p:cNvSpPr txBox="1"/>
          <p:nvPr/>
        </p:nvSpPr>
        <p:spPr>
          <a:xfrm>
            <a:off x="523602" y="1748909"/>
            <a:ext cx="1023039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１．背景（解決すべき課題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>
              <a:spcBef>
                <a:spcPts val="1200"/>
              </a:spcBef>
            </a:pP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２．企画内容</a:t>
            </a:r>
          </a:p>
          <a:p>
            <a:pPr>
              <a:spcBef>
                <a:spcPts val="1200"/>
              </a:spcBef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（１）課題の解決方法</a:t>
            </a:r>
          </a:p>
          <a:p>
            <a:pPr>
              <a:spcBef>
                <a:spcPts val="1200"/>
              </a:spcBef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（２）アプリのターゲット</a:t>
            </a:r>
          </a:p>
          <a:p>
            <a:pPr>
              <a:spcBef>
                <a:spcPts val="1200"/>
              </a:spcBef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（３）アプリの概要</a:t>
            </a:r>
          </a:p>
          <a:p>
            <a:pPr>
              <a:spcBef>
                <a:spcPts val="1200"/>
              </a:spcBef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（４）アプリの効果（ベネフィット）</a:t>
            </a:r>
          </a:p>
          <a:p>
            <a:pPr>
              <a:spcBef>
                <a:spcPts val="1200"/>
              </a:spcBef>
            </a:pP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３．その他</a:t>
            </a:r>
          </a:p>
          <a:p>
            <a:pPr>
              <a:spcBef>
                <a:spcPts val="1200"/>
              </a:spcBef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（１）企画したアプリのアピールポイント</a:t>
            </a:r>
          </a:p>
          <a:p>
            <a:pPr>
              <a:spcBef>
                <a:spcPts val="1200"/>
              </a:spcBef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（２）企画したアプリへの想い</a:t>
            </a:r>
          </a:p>
          <a:p>
            <a:pPr>
              <a:spcBef>
                <a:spcPts val="1200"/>
              </a:spcBef>
            </a:pP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D67DFA1A-1C4F-40D3-AFA8-F22F0E319ECA}"/>
              </a:ext>
            </a:extLst>
          </p:cNvPr>
          <p:cNvCxnSpPr>
            <a:cxnSpLocks/>
          </p:cNvCxnSpPr>
          <p:nvPr/>
        </p:nvCxnSpPr>
        <p:spPr>
          <a:xfrm>
            <a:off x="0" y="1298100"/>
            <a:ext cx="12192000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9467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スライド番号プレースホルダー 11">
            <a:extLst>
              <a:ext uri="{FF2B5EF4-FFF2-40B4-BE49-F238E27FC236}">
                <a16:creationId xmlns:a16="http://schemas.microsoft.com/office/drawing/2014/main" id="{2BC82F3F-2D96-4C81-B317-75FBCF41E7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E2E8F-5D8F-45CD-B2F3-963A13F10C8A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6DC84FB-D5BD-4BA9-8A68-727C8038FDC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5400"/>
            <a:ext cx="12192000" cy="1260475"/>
          </a:xfrm>
          <a:prstGeom prst="rect">
            <a:avLst/>
          </a:prstGeom>
        </p:spPr>
        <p:txBody>
          <a:bodyPr tIns="360000">
            <a:norm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１．背景</a:t>
            </a:r>
            <a:b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（解決すべき課題）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9E31E906-1354-400A-8FC9-BB170CC43A9F}"/>
              </a:ext>
            </a:extLst>
          </p:cNvPr>
          <p:cNvCxnSpPr>
            <a:cxnSpLocks/>
          </p:cNvCxnSpPr>
          <p:nvPr/>
        </p:nvCxnSpPr>
        <p:spPr>
          <a:xfrm>
            <a:off x="0" y="1298100"/>
            <a:ext cx="12192000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3800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D6664124-672C-4F9A-A249-E3E5727A46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E2E8F-5D8F-45CD-B2F3-963A13F10C8A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6DC84FB-D5BD-4BA9-8A68-727C8038FDC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7938"/>
            <a:ext cx="12192000" cy="1303337"/>
          </a:xfrm>
          <a:prstGeom prst="rect">
            <a:avLst/>
          </a:prstGeom>
        </p:spPr>
        <p:txBody>
          <a:bodyPr tIns="360000">
            <a:norm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２．企画内容</a:t>
            </a:r>
            <a:br>
              <a:rPr lang="ja-JP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（１）課題の解決方法</a:t>
            </a:r>
            <a:endParaRPr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2E49FE05-D147-42FB-AE49-7AE40A201FB1}"/>
              </a:ext>
            </a:extLst>
          </p:cNvPr>
          <p:cNvCxnSpPr>
            <a:cxnSpLocks/>
          </p:cNvCxnSpPr>
          <p:nvPr/>
        </p:nvCxnSpPr>
        <p:spPr>
          <a:xfrm>
            <a:off x="0" y="1298100"/>
            <a:ext cx="12192000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288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1144C059-C2E9-4204-B393-C8B04173E9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E2E8F-5D8F-45CD-B2F3-963A13F10C8A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6DC84FB-D5BD-4BA9-8A68-727C8038FDC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1258888"/>
          </a:xfrm>
          <a:prstGeom prst="rect">
            <a:avLst/>
          </a:prstGeom>
        </p:spPr>
        <p:txBody>
          <a:bodyPr tIns="360000">
            <a:norm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２．企画内容</a:t>
            </a:r>
            <a:br>
              <a:rPr lang="ja-JP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（２）アプリのターゲット</a:t>
            </a:r>
            <a:endParaRPr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33B55167-9961-4BF7-A9AE-A2FAD2E14DC8}"/>
              </a:ext>
            </a:extLst>
          </p:cNvPr>
          <p:cNvCxnSpPr>
            <a:cxnSpLocks/>
          </p:cNvCxnSpPr>
          <p:nvPr/>
        </p:nvCxnSpPr>
        <p:spPr>
          <a:xfrm>
            <a:off x="0" y="1298100"/>
            <a:ext cx="12192000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3759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1259AD8A-8C13-4688-8B81-85FDD47B5B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anchor="ctr" anchorCtr="1">
            <a:spAutoFit/>
          </a:bodyPr>
          <a:lstStyle/>
          <a:p>
            <a:fld id="{03EE2E8F-5D8F-45CD-B2F3-963A13F10C8A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6DC84FB-D5BD-4BA9-8A68-727C8038FDC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7938"/>
            <a:ext cx="12192000" cy="1260475"/>
          </a:xfrm>
          <a:prstGeom prst="rect">
            <a:avLst/>
          </a:prstGeom>
        </p:spPr>
        <p:txBody>
          <a:bodyPr tIns="360000">
            <a:norm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２．企画内容</a:t>
            </a:r>
            <a:br>
              <a:rPr lang="ja-JP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（３）アプリの概要</a:t>
            </a:r>
            <a:endParaRPr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287D5E2A-64AA-4CF5-A1B3-907C9A915FCB}"/>
              </a:ext>
            </a:extLst>
          </p:cNvPr>
          <p:cNvCxnSpPr>
            <a:cxnSpLocks/>
          </p:cNvCxnSpPr>
          <p:nvPr/>
        </p:nvCxnSpPr>
        <p:spPr>
          <a:xfrm>
            <a:off x="0" y="1298100"/>
            <a:ext cx="12192000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417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582B35CB-B9AA-4A62-99C4-88261D8D44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E2E8F-5D8F-45CD-B2F3-963A13F10C8A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6DC84FB-D5BD-4BA9-8A68-727C8038FDC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1260475"/>
          </a:xfrm>
          <a:prstGeom prst="rect">
            <a:avLst/>
          </a:prstGeom>
        </p:spPr>
        <p:txBody>
          <a:bodyPr tIns="360000">
            <a:norm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２．企画内容</a:t>
            </a:r>
            <a:br>
              <a:rPr lang="ja-JP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（４）アプリの効果（ベネフィット）</a:t>
            </a:r>
            <a:endParaRPr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025F5C2A-A3C4-4F4B-9FB3-001256D508AA}"/>
              </a:ext>
            </a:extLst>
          </p:cNvPr>
          <p:cNvCxnSpPr>
            <a:cxnSpLocks/>
          </p:cNvCxnSpPr>
          <p:nvPr/>
        </p:nvCxnSpPr>
        <p:spPr>
          <a:xfrm>
            <a:off x="0" y="1298100"/>
            <a:ext cx="12192000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3231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255262CA-DB25-47A8-967B-F9531D8B76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E2E8F-5D8F-45CD-B2F3-963A13F10C8A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6DC84FB-D5BD-4BA9-8A68-727C8038FDC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1260475"/>
          </a:xfrm>
          <a:prstGeom prst="rect">
            <a:avLst/>
          </a:prstGeom>
        </p:spPr>
        <p:txBody>
          <a:bodyPr tIns="360000">
            <a:norm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３．その他</a:t>
            </a:r>
            <a:br>
              <a:rPr lang="ja-JP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（１）企画したアプリのアピールポイント</a:t>
            </a:r>
            <a:endParaRPr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D8BDE0D0-6233-43EC-A8B5-3549D29EE0D8}"/>
              </a:ext>
            </a:extLst>
          </p:cNvPr>
          <p:cNvCxnSpPr>
            <a:cxnSpLocks/>
          </p:cNvCxnSpPr>
          <p:nvPr/>
        </p:nvCxnSpPr>
        <p:spPr>
          <a:xfrm>
            <a:off x="0" y="1298100"/>
            <a:ext cx="12192000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3598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299</Words>
  <Application>Microsoft Office PowerPoint</Application>
  <PresentationFormat>ワイド画面</PresentationFormat>
  <Paragraphs>37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「アプリ名」企画書</vt:lpstr>
      <vt:lpstr>　目次</vt:lpstr>
      <vt:lpstr>　１．背景 　（解決すべき課題）</vt:lpstr>
      <vt:lpstr>　２．企画内容 　（１）課題の解決方法</vt:lpstr>
      <vt:lpstr>　２．企画内容 　（２）アプリのターゲット</vt:lpstr>
      <vt:lpstr>　２．企画内容 　（３）アプリの概要</vt:lpstr>
      <vt:lpstr>　２．企画内容 　（４）アプリの効果（ベネフィット）</vt:lpstr>
      <vt:lpstr>　３．その他 　（１）企画したアプリのアピールポイント</vt:lpstr>
      <vt:lpstr>　３．その他 　（２）企画したアプリの想い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「アプリ名」企画書</dc:title>
  <dc:creator>佐々木信</dc:creator>
  <cp:lastModifiedBy>青木 ゆう</cp:lastModifiedBy>
  <cp:revision>24</cp:revision>
  <dcterms:created xsi:type="dcterms:W3CDTF">2024-04-18T04:18:01Z</dcterms:created>
  <dcterms:modified xsi:type="dcterms:W3CDTF">2025-04-17T07:06:39Z</dcterms:modified>
</cp:coreProperties>
</file>